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officeDocument/2006/relationships/extended-properties" Target="docProps/app.xml"/>
  <Relationship Id="rId3" Type="http://schemas.openxmlformats.org/package/2006/relationships/metadata/core-properties" Target="docProps/core.xml"/>
  <Relationship Id="rId4" Type="http://schemas.openxmlformats.org/package/2006/relationships/metadata/thumbnail" Target="docProps/thumbnail.jpeg"/>
  <Relationship Id="rId5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04" r:id="rId3"/>
    <p:sldId id="423" r:id="rId4"/>
    <p:sldId id="495" r:id="rId5"/>
    <p:sldId id="420" r:id="rId6"/>
  </p:sldIdLst>
  <p:sldSz cx="12192000" cy="6858000"/>
  <p:notesSz cx="6797675" cy="99282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/>
  <p:cmAuthor id="2" name="lin lu" initials="ll" lastIdx="3" clrIdx="1"/>
  <p:cmAuthor id="3" name="作者" initials="A" lastIdx="0" clrIdx="2"/>
  <p:cmAuthor id="4" name="Windows 用户" initials="W用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6092"/>
    <a:srgbClr val="E86E0A"/>
    <a:srgbClr val="4B3E8C"/>
    <a:srgbClr val="4D8FB7"/>
    <a:srgbClr val="FF5050"/>
    <a:srgbClr val="D74B4B"/>
    <a:srgbClr val="990033"/>
    <a:srgbClr val="666666"/>
    <a:srgbClr val="8000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74" autoAdjust="0"/>
    <p:restoredTop sz="35558" autoAdjust="0"/>
  </p:normalViewPr>
  <p:slideViewPr>
    <p:cSldViewPr snapToGrid="0">
      <p:cViewPr varScale="1">
        <p:scale>
          <a:sx n="72" d="100"/>
          <a:sy n="72" d="100"/>
        </p:scale>
        <p:origin x="-714" y="-90"/>
      </p:cViewPr>
      <p:guideLst>
        <p:guide orient="horz" pos="209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684"/>
    </p:cViewPr>
  </p:sorterViewPr>
  <p:gridSpacing cx="72008" cy="72008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viewProps" Target="viewProps.xml"/>
  <Relationship Id="rId11" Type="http://schemas.openxmlformats.org/officeDocument/2006/relationships/tableStyles" Target="tableStyles.xml"/>
  <Relationship Id="rId12" Type="http://schemas.openxmlformats.org/officeDocument/2006/relationships/commentAuthors" Target="commentAuthors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notesMaster" Target="notesMasters/notesMaster1.xml"/>
  <Relationship Id="rId8" Type="http://schemas.openxmlformats.org/officeDocument/2006/relationships/handoutMaster" Target="handoutMasters/handoutMaster1.xml"/>
  <Relationship Id="rId9" Type="http://schemas.openxmlformats.org/officeDocument/2006/relationships/presProps" Target="presProps.xml"/>
</Relationships>
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4C280-8AD3-4178-9211-DD4BA74DFD2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9B204-E480-4F45-8FEE-C4D5F42E7AE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2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41F4E-7889-4B43-9EF4-A72DD1C13C7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5D244-7B18-4E54-AC4E-393DC45076D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1.jpeg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1.jpeg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1.jpeg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1.jpeg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1.jpeg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2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3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6491F-DD49-4F89-96BB-CA554DB41ECD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ic17.nipic.com/20110914/7807978_105643065000_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 t="47291" b="8126"/>
          <a:stretch>
            <a:fillRect/>
          </a:stretch>
        </p:blipFill>
        <p:spPr bwMode="auto">
          <a:xfrm>
            <a:off x="0" y="3267580"/>
            <a:ext cx="12171030" cy="3617804"/>
          </a:xfrm>
          <a:prstGeom prst="rect">
            <a:avLst/>
          </a:prstGeom>
          <a:noFill/>
        </p:spPr>
      </p:pic>
      <p:sp>
        <p:nvSpPr>
          <p:cNvPr id="5" name="矩形 4"/>
          <p:cNvSpPr/>
          <p:nvPr userDrawn="1"/>
        </p:nvSpPr>
        <p:spPr>
          <a:xfrm>
            <a:off x="0" y="5"/>
            <a:ext cx="12192000" cy="32670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6" name="组合 8"/>
          <p:cNvGrpSpPr/>
          <p:nvPr userDrawn="1"/>
        </p:nvGrpSpPr>
        <p:grpSpPr bwMode="auto">
          <a:xfrm>
            <a:off x="4870769" y="2046294"/>
            <a:ext cx="2450469" cy="2447925"/>
            <a:chOff x="6897738" y="2060848"/>
            <a:chExt cx="2448272" cy="2448272"/>
          </a:xfrm>
        </p:grpSpPr>
        <p:sp>
          <p:nvSpPr>
            <p:cNvPr id="7" name="空心弧 6"/>
            <p:cNvSpPr/>
            <p:nvPr/>
          </p:nvSpPr>
          <p:spPr>
            <a:xfrm>
              <a:off x="6897738" y="2060848"/>
              <a:ext cx="2448272" cy="2448272"/>
            </a:xfrm>
            <a:prstGeom prst="blockArc">
              <a:avLst>
                <a:gd name="adj1" fmla="val 13344530"/>
                <a:gd name="adj2" fmla="val 8861204"/>
                <a:gd name="adj3" fmla="val 12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空心弧 7"/>
            <p:cNvSpPr/>
            <p:nvPr/>
          </p:nvSpPr>
          <p:spPr>
            <a:xfrm rot="15949199">
              <a:off x="6897738" y="2060849"/>
              <a:ext cx="2448272" cy="2448272"/>
            </a:xfrm>
            <a:prstGeom prst="blockArc">
              <a:avLst>
                <a:gd name="adj1" fmla="val 13344530"/>
                <a:gd name="adj2" fmla="val 7902189"/>
                <a:gd name="adj3" fmla="val 12088"/>
              </a:avLst>
            </a:prstGeom>
            <a:solidFill>
              <a:schemeClr val="bg1">
                <a:alpha val="3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TextBox 8"/>
          <p:cNvSpPr txBox="1"/>
          <p:nvPr userDrawn="1"/>
        </p:nvSpPr>
        <p:spPr>
          <a:xfrm>
            <a:off x="5396434" y="2628908"/>
            <a:ext cx="135784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32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</a:t>
            </a:r>
            <a:endParaRPr lang="zh-CN" altLang="en-US" sz="32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5396434" y="3284541"/>
            <a:ext cx="1357844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4000" b="1" dirty="0">
                <a:solidFill>
                  <a:srgbClr val="4BACC6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lang="zh-CN" altLang="en-US" sz="4000" b="1" dirty="0">
              <a:solidFill>
                <a:srgbClr val="4BACC6">
                  <a:lumMod val="7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61396-864D-4D13-AA67-BA5EE46392ED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441519" y="274644"/>
            <a:ext cx="3240616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19670" y="274644"/>
            <a:ext cx="9518651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F1CA2-69F7-4C01-B416-6E026DCF7953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ic17.nipic.com/20110914/7807978_105643065000_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 t="47291" b="8126"/>
          <a:stretch>
            <a:fillRect/>
          </a:stretch>
        </p:blipFill>
        <p:spPr bwMode="auto">
          <a:xfrm>
            <a:off x="0" y="3267580"/>
            <a:ext cx="12171030" cy="3617804"/>
          </a:xfrm>
          <a:prstGeom prst="rect">
            <a:avLst/>
          </a:prstGeom>
          <a:noFill/>
        </p:spPr>
      </p:pic>
      <p:sp>
        <p:nvSpPr>
          <p:cNvPr id="5" name="矩形 4"/>
          <p:cNvSpPr/>
          <p:nvPr userDrawn="1"/>
        </p:nvSpPr>
        <p:spPr>
          <a:xfrm>
            <a:off x="0" y="5"/>
            <a:ext cx="12192000" cy="32670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6" name="组合 8"/>
          <p:cNvGrpSpPr/>
          <p:nvPr userDrawn="1"/>
        </p:nvGrpSpPr>
        <p:grpSpPr bwMode="auto">
          <a:xfrm>
            <a:off x="4870769" y="2046294"/>
            <a:ext cx="2450469" cy="2447925"/>
            <a:chOff x="6897738" y="2060848"/>
            <a:chExt cx="2448272" cy="2448272"/>
          </a:xfrm>
        </p:grpSpPr>
        <p:sp>
          <p:nvSpPr>
            <p:cNvPr id="7" name="空心弧 6"/>
            <p:cNvSpPr/>
            <p:nvPr/>
          </p:nvSpPr>
          <p:spPr>
            <a:xfrm>
              <a:off x="6897738" y="2060848"/>
              <a:ext cx="2448272" cy="2448272"/>
            </a:xfrm>
            <a:prstGeom prst="blockArc">
              <a:avLst>
                <a:gd name="adj1" fmla="val 13344530"/>
                <a:gd name="adj2" fmla="val 8861204"/>
                <a:gd name="adj3" fmla="val 12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空心弧 7"/>
            <p:cNvSpPr/>
            <p:nvPr/>
          </p:nvSpPr>
          <p:spPr>
            <a:xfrm rot="15949199">
              <a:off x="6897738" y="2060849"/>
              <a:ext cx="2448272" cy="2448272"/>
            </a:xfrm>
            <a:prstGeom prst="blockArc">
              <a:avLst>
                <a:gd name="adj1" fmla="val 13344530"/>
                <a:gd name="adj2" fmla="val 7902189"/>
                <a:gd name="adj3" fmla="val 12088"/>
              </a:avLst>
            </a:prstGeom>
            <a:solidFill>
              <a:schemeClr val="bg1">
                <a:alpha val="3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TextBox 8"/>
          <p:cNvSpPr txBox="1"/>
          <p:nvPr userDrawn="1"/>
        </p:nvSpPr>
        <p:spPr>
          <a:xfrm>
            <a:off x="5396434" y="2628908"/>
            <a:ext cx="135784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32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</a:t>
            </a:r>
            <a:endParaRPr lang="zh-CN" altLang="en-US" sz="32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5396434" y="3284541"/>
            <a:ext cx="1357844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4000" b="1" dirty="0">
                <a:solidFill>
                  <a:srgbClr val="4BACC6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4000" b="1" dirty="0">
              <a:solidFill>
                <a:srgbClr val="4BACC6">
                  <a:lumMod val="7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05468-3003-4AA8-BCB9-515CD7D27D92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5" y="5"/>
            <a:ext cx="1702465" cy="83661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1</a:t>
            </a:r>
            <a:endParaRPr lang="zh-CN" altLang="en-US" sz="28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 userDrawn="1"/>
        </p:nvSpPr>
        <p:spPr>
          <a:xfrm>
            <a:off x="1721525" y="6"/>
            <a:ext cx="1702465" cy="54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2</a:t>
            </a:r>
            <a:endParaRPr lang="zh-CN" altLang="en-US" sz="20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3443046" y="6"/>
            <a:ext cx="1702465" cy="54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3</a:t>
            </a:r>
            <a:endParaRPr lang="zh-CN" altLang="en-US" sz="20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 userDrawn="1"/>
        </p:nvSpPr>
        <p:spPr>
          <a:xfrm>
            <a:off x="5164569" y="6"/>
            <a:ext cx="1702465" cy="54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4</a:t>
            </a:r>
            <a:endParaRPr lang="zh-CN" altLang="en-US" sz="20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12015722" y="6"/>
            <a:ext cx="182634" cy="5492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0" y="6597650"/>
            <a:ext cx="12185648" cy="26035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椭圆 9"/>
          <p:cNvSpPr/>
          <p:nvPr userDrawn="1"/>
        </p:nvSpPr>
        <p:spPr>
          <a:xfrm>
            <a:off x="5844286" y="6470650"/>
            <a:ext cx="503435" cy="503238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fld id="{8D533FEF-1C4B-4337-835E-397BC364C9DA}" type="slidenum">
              <a:rPr lang="zh-CN" altLang="en-US" sz="1100">
                <a:solidFill>
                  <a:srgbClr val="4BACC6">
                    <a:lumMod val="75000"/>
                  </a:srgbClr>
                </a:solidFill>
              </a:rPr>
            </a:fld>
            <a:endParaRPr lang="zh-CN" altLang="en-US" dirty="0">
              <a:solidFill>
                <a:srgbClr val="4BACC6">
                  <a:lumMod val="75000"/>
                </a:srgbClr>
              </a:solidFill>
            </a:endParaRPr>
          </a:p>
        </p:txBody>
      </p:sp>
      <p:cxnSp>
        <p:nvCxnSpPr>
          <p:cNvPr id="11" name="直接连接符 10"/>
          <p:cNvCxnSpPr/>
          <p:nvPr userDrawn="1"/>
        </p:nvCxnSpPr>
        <p:spPr>
          <a:xfrm flipH="1">
            <a:off x="7105255" y="533400"/>
            <a:ext cx="5000990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6" y="4406913"/>
            <a:ext cx="1036320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6" y="2906713"/>
            <a:ext cx="1036320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40636-A227-4EE1-A595-9257F3F21B5A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ic17.nipic.com/20110914/7807978_105643065000_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 t="47291" b="8126"/>
          <a:stretch>
            <a:fillRect/>
          </a:stretch>
        </p:blipFill>
        <p:spPr bwMode="auto">
          <a:xfrm>
            <a:off x="0" y="3267580"/>
            <a:ext cx="12171030" cy="3617804"/>
          </a:xfrm>
          <a:prstGeom prst="rect">
            <a:avLst/>
          </a:prstGeom>
          <a:noFill/>
        </p:spPr>
      </p:pic>
      <p:sp>
        <p:nvSpPr>
          <p:cNvPr id="6" name="矩形 5"/>
          <p:cNvSpPr/>
          <p:nvPr userDrawn="1"/>
        </p:nvSpPr>
        <p:spPr>
          <a:xfrm>
            <a:off x="0" y="5"/>
            <a:ext cx="12192000" cy="32670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7" name="组合 8"/>
          <p:cNvGrpSpPr/>
          <p:nvPr userDrawn="1"/>
        </p:nvGrpSpPr>
        <p:grpSpPr bwMode="auto">
          <a:xfrm>
            <a:off x="4870769" y="2046294"/>
            <a:ext cx="2450469" cy="2447925"/>
            <a:chOff x="6897738" y="2060848"/>
            <a:chExt cx="2448272" cy="2448272"/>
          </a:xfrm>
        </p:grpSpPr>
        <p:sp>
          <p:nvSpPr>
            <p:cNvPr id="8" name="空心弧 7"/>
            <p:cNvSpPr/>
            <p:nvPr/>
          </p:nvSpPr>
          <p:spPr>
            <a:xfrm>
              <a:off x="6897738" y="2060848"/>
              <a:ext cx="2448272" cy="2448272"/>
            </a:xfrm>
            <a:prstGeom prst="blockArc">
              <a:avLst>
                <a:gd name="adj1" fmla="val 13344530"/>
                <a:gd name="adj2" fmla="val 8861204"/>
                <a:gd name="adj3" fmla="val 12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空心弧 8"/>
            <p:cNvSpPr/>
            <p:nvPr/>
          </p:nvSpPr>
          <p:spPr>
            <a:xfrm rot="15949199">
              <a:off x="6897738" y="2060849"/>
              <a:ext cx="2448272" cy="2448272"/>
            </a:xfrm>
            <a:prstGeom prst="blockArc">
              <a:avLst>
                <a:gd name="adj1" fmla="val 13344530"/>
                <a:gd name="adj2" fmla="val 7902189"/>
                <a:gd name="adj3" fmla="val 12088"/>
              </a:avLst>
            </a:prstGeom>
            <a:solidFill>
              <a:schemeClr val="bg1">
                <a:alpha val="3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TextBox 9"/>
          <p:cNvSpPr txBox="1"/>
          <p:nvPr userDrawn="1"/>
        </p:nvSpPr>
        <p:spPr>
          <a:xfrm>
            <a:off x="5396434" y="2628908"/>
            <a:ext cx="135784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32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</a:t>
            </a:r>
            <a:endParaRPr lang="zh-CN" altLang="en-US" sz="32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396434" y="3284541"/>
            <a:ext cx="1357844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4000" b="1" dirty="0">
                <a:solidFill>
                  <a:srgbClr val="4BACC6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4000" b="1" dirty="0">
              <a:solidFill>
                <a:srgbClr val="4BACC6">
                  <a:lumMod val="7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19669" y="1600206"/>
            <a:ext cx="637963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302502" y="1600206"/>
            <a:ext cx="637963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1D66A-BE89-434B-BF96-45F54F848F79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5" y="6"/>
            <a:ext cx="1702465" cy="54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1</a:t>
            </a:r>
            <a:endParaRPr lang="zh-CN" altLang="en-US" sz="20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1721525" y="5"/>
            <a:ext cx="1702465" cy="83661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2</a:t>
            </a:r>
            <a:endParaRPr lang="zh-CN" altLang="en-US" sz="28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3443046" y="6"/>
            <a:ext cx="1702465" cy="54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3</a:t>
            </a:r>
            <a:endParaRPr lang="zh-CN" altLang="en-US" sz="20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5164569" y="6"/>
            <a:ext cx="1702465" cy="54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4</a:t>
            </a:r>
            <a:endParaRPr lang="zh-CN" altLang="en-US" sz="20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12015722" y="6"/>
            <a:ext cx="182634" cy="5492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0" y="6597650"/>
            <a:ext cx="12185648" cy="26035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3" name="椭圆 12"/>
          <p:cNvSpPr/>
          <p:nvPr userDrawn="1"/>
        </p:nvSpPr>
        <p:spPr>
          <a:xfrm>
            <a:off x="5844286" y="6470650"/>
            <a:ext cx="503435" cy="503238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fld id="{AD789BCB-5474-4270-A15D-1F051FC929E8}" type="slidenum">
              <a:rPr lang="zh-CN" altLang="en-US" sz="1100">
                <a:solidFill>
                  <a:srgbClr val="4BACC6">
                    <a:lumMod val="75000"/>
                  </a:srgbClr>
                </a:solidFill>
              </a:rPr>
            </a:fld>
            <a:endParaRPr lang="zh-CN" altLang="en-US" dirty="0">
              <a:solidFill>
                <a:srgbClr val="4BACC6">
                  <a:lumMod val="75000"/>
                </a:srgbClr>
              </a:solidFill>
            </a:endParaRPr>
          </a:p>
        </p:txBody>
      </p:sp>
      <p:cxnSp>
        <p:nvCxnSpPr>
          <p:cNvPr id="14" name="直接连接符 13"/>
          <p:cNvCxnSpPr/>
          <p:nvPr userDrawn="1"/>
        </p:nvCxnSpPr>
        <p:spPr>
          <a:xfrm flipH="1">
            <a:off x="7105255" y="533400"/>
            <a:ext cx="5000990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3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3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5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9A3CF-CF94-492E-B558-65DE3E544DF7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pic17.nipic.com/20110914/7807978_105643065000_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 t="47291" b="8126"/>
          <a:stretch>
            <a:fillRect/>
          </a:stretch>
        </p:blipFill>
        <p:spPr bwMode="auto">
          <a:xfrm>
            <a:off x="0" y="3267580"/>
            <a:ext cx="12171030" cy="3617804"/>
          </a:xfrm>
          <a:prstGeom prst="rect">
            <a:avLst/>
          </a:prstGeom>
          <a:noFill/>
        </p:spPr>
      </p:pic>
      <p:sp>
        <p:nvSpPr>
          <p:cNvPr id="4" name="矩形 3"/>
          <p:cNvSpPr/>
          <p:nvPr userDrawn="1"/>
        </p:nvSpPr>
        <p:spPr>
          <a:xfrm>
            <a:off x="0" y="5"/>
            <a:ext cx="12192000" cy="32670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5" name="组合 8"/>
          <p:cNvGrpSpPr/>
          <p:nvPr userDrawn="1"/>
        </p:nvGrpSpPr>
        <p:grpSpPr bwMode="auto">
          <a:xfrm>
            <a:off x="4870769" y="2046294"/>
            <a:ext cx="2450469" cy="2447925"/>
            <a:chOff x="6897738" y="2060848"/>
            <a:chExt cx="2448272" cy="2448272"/>
          </a:xfrm>
        </p:grpSpPr>
        <p:sp>
          <p:nvSpPr>
            <p:cNvPr id="6" name="空心弧 5"/>
            <p:cNvSpPr/>
            <p:nvPr/>
          </p:nvSpPr>
          <p:spPr>
            <a:xfrm>
              <a:off x="6897738" y="2060848"/>
              <a:ext cx="2448272" cy="2448272"/>
            </a:xfrm>
            <a:prstGeom prst="blockArc">
              <a:avLst>
                <a:gd name="adj1" fmla="val 13344530"/>
                <a:gd name="adj2" fmla="val 8861204"/>
                <a:gd name="adj3" fmla="val 12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空心弧 6"/>
            <p:cNvSpPr/>
            <p:nvPr/>
          </p:nvSpPr>
          <p:spPr>
            <a:xfrm rot="15949199">
              <a:off x="6897738" y="2060849"/>
              <a:ext cx="2448272" cy="2448272"/>
            </a:xfrm>
            <a:prstGeom prst="blockArc">
              <a:avLst>
                <a:gd name="adj1" fmla="val 13344530"/>
                <a:gd name="adj2" fmla="val 7902189"/>
                <a:gd name="adj3" fmla="val 12088"/>
              </a:avLst>
            </a:prstGeom>
            <a:solidFill>
              <a:schemeClr val="bg1">
                <a:alpha val="3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5396434" y="2628908"/>
            <a:ext cx="135784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32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</a:t>
            </a:r>
            <a:endParaRPr lang="zh-CN" altLang="en-US" sz="32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5396434" y="3284541"/>
            <a:ext cx="1357844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4000" b="1" dirty="0">
                <a:solidFill>
                  <a:srgbClr val="4BACC6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4000" b="1" dirty="0">
              <a:solidFill>
                <a:srgbClr val="4BACC6">
                  <a:lumMod val="7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D7CC2-A25F-40F3-8E06-84EF007D4C4A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5" y="6"/>
            <a:ext cx="1702465" cy="54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1</a:t>
            </a:r>
            <a:endParaRPr lang="zh-CN" altLang="en-US" sz="20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1721525" y="6"/>
            <a:ext cx="1702465" cy="54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2</a:t>
            </a:r>
            <a:endParaRPr lang="zh-CN" altLang="en-US" sz="20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3443046" y="5"/>
            <a:ext cx="1702465" cy="83661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3</a:t>
            </a:r>
            <a:endParaRPr lang="zh-CN" altLang="en-US" sz="28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 userDrawn="1"/>
        </p:nvSpPr>
        <p:spPr>
          <a:xfrm>
            <a:off x="5164569" y="6"/>
            <a:ext cx="1702465" cy="54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4</a:t>
            </a:r>
            <a:endParaRPr lang="zh-CN" altLang="en-US" sz="20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12015722" y="6"/>
            <a:ext cx="182634" cy="5492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7" name="矩形 6"/>
          <p:cNvSpPr/>
          <p:nvPr userDrawn="1"/>
        </p:nvSpPr>
        <p:spPr>
          <a:xfrm>
            <a:off x="0" y="6597650"/>
            <a:ext cx="12185648" cy="26035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椭圆 7"/>
          <p:cNvSpPr/>
          <p:nvPr userDrawn="1"/>
        </p:nvSpPr>
        <p:spPr>
          <a:xfrm>
            <a:off x="5844286" y="6470650"/>
            <a:ext cx="503435" cy="503238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fld id="{B28CBB3B-C564-48B5-B3A8-4F3E46A7B9E9}" type="slidenum">
              <a:rPr lang="zh-CN" altLang="en-US" sz="1100">
                <a:solidFill>
                  <a:srgbClr val="4BACC6">
                    <a:lumMod val="75000"/>
                  </a:srgbClr>
                </a:solidFill>
              </a:rPr>
            </a:fld>
            <a:endParaRPr lang="zh-CN" altLang="en-US" dirty="0">
              <a:solidFill>
                <a:srgbClr val="4BACC6">
                  <a:lumMod val="75000"/>
                </a:srgbClr>
              </a:solidFill>
            </a:endParaRPr>
          </a:p>
        </p:txBody>
      </p:sp>
      <p:cxnSp>
        <p:nvCxnSpPr>
          <p:cNvPr id="9" name="直接连接符 8"/>
          <p:cNvCxnSpPr/>
          <p:nvPr userDrawn="1"/>
        </p:nvCxnSpPr>
        <p:spPr>
          <a:xfrm flipH="1">
            <a:off x="7105255" y="533400"/>
            <a:ext cx="5000990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1A559-2434-4F7B-B71A-7C2F7BC7DCF4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ic17.nipic.com/20110914/7807978_105643065000_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 t="47291" b="8126"/>
          <a:stretch>
            <a:fillRect/>
          </a:stretch>
        </p:blipFill>
        <p:spPr bwMode="auto">
          <a:xfrm>
            <a:off x="0" y="3267580"/>
            <a:ext cx="12171030" cy="3617804"/>
          </a:xfrm>
          <a:prstGeom prst="rect">
            <a:avLst/>
          </a:prstGeom>
          <a:noFill/>
        </p:spPr>
      </p:pic>
      <p:sp>
        <p:nvSpPr>
          <p:cNvPr id="6" name="矩形 5"/>
          <p:cNvSpPr/>
          <p:nvPr userDrawn="1"/>
        </p:nvSpPr>
        <p:spPr>
          <a:xfrm>
            <a:off x="0" y="5"/>
            <a:ext cx="12192000" cy="32670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7" name="组合 8"/>
          <p:cNvGrpSpPr/>
          <p:nvPr userDrawn="1"/>
        </p:nvGrpSpPr>
        <p:grpSpPr bwMode="auto">
          <a:xfrm>
            <a:off x="4870769" y="2046294"/>
            <a:ext cx="2450469" cy="2447925"/>
            <a:chOff x="6897738" y="2060848"/>
            <a:chExt cx="2448272" cy="2448272"/>
          </a:xfrm>
        </p:grpSpPr>
        <p:sp>
          <p:nvSpPr>
            <p:cNvPr id="8" name="空心弧 7"/>
            <p:cNvSpPr/>
            <p:nvPr/>
          </p:nvSpPr>
          <p:spPr>
            <a:xfrm>
              <a:off x="6897738" y="2060848"/>
              <a:ext cx="2448272" cy="2448272"/>
            </a:xfrm>
            <a:prstGeom prst="blockArc">
              <a:avLst>
                <a:gd name="adj1" fmla="val 13344530"/>
                <a:gd name="adj2" fmla="val 8861204"/>
                <a:gd name="adj3" fmla="val 12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空心弧 8"/>
            <p:cNvSpPr/>
            <p:nvPr/>
          </p:nvSpPr>
          <p:spPr>
            <a:xfrm rot="15949199">
              <a:off x="6897738" y="2060849"/>
              <a:ext cx="2448272" cy="2448272"/>
            </a:xfrm>
            <a:prstGeom prst="blockArc">
              <a:avLst>
                <a:gd name="adj1" fmla="val 13344530"/>
                <a:gd name="adj2" fmla="val 7902189"/>
                <a:gd name="adj3" fmla="val 12088"/>
              </a:avLst>
            </a:prstGeom>
            <a:solidFill>
              <a:schemeClr val="bg1">
                <a:alpha val="3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TextBox 9"/>
          <p:cNvSpPr txBox="1"/>
          <p:nvPr userDrawn="1"/>
        </p:nvSpPr>
        <p:spPr>
          <a:xfrm>
            <a:off x="5396434" y="2628908"/>
            <a:ext cx="135784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32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</a:t>
            </a:r>
            <a:endParaRPr lang="zh-CN" altLang="en-US" sz="32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396434" y="3284541"/>
            <a:ext cx="1357844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4000" b="1" dirty="0">
                <a:solidFill>
                  <a:srgbClr val="4BACC6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4000" b="1" dirty="0">
              <a:solidFill>
                <a:srgbClr val="4BACC6">
                  <a:lumMod val="7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4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9" y="273056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4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88BD-70D7-4CE9-829E-C706A0E5D26E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5" y="6"/>
            <a:ext cx="1702465" cy="54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1</a:t>
            </a:r>
            <a:endParaRPr lang="zh-CN" altLang="en-US" sz="20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1721525" y="6"/>
            <a:ext cx="1702465" cy="54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2</a:t>
            </a:r>
            <a:endParaRPr lang="zh-CN" altLang="en-US" sz="20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 userDrawn="1"/>
        </p:nvSpPr>
        <p:spPr>
          <a:xfrm>
            <a:off x="3443046" y="6"/>
            <a:ext cx="1702465" cy="549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3</a:t>
            </a:r>
            <a:endParaRPr lang="zh-CN" altLang="en-US" sz="20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5164569" y="5"/>
            <a:ext cx="1702465" cy="83661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4</a:t>
            </a:r>
            <a:endParaRPr lang="zh-CN" altLang="en-US" sz="28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12015722" y="6"/>
            <a:ext cx="182634" cy="5492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0" y="6597650"/>
            <a:ext cx="12185648" cy="26035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" name="椭圆 10"/>
          <p:cNvSpPr/>
          <p:nvPr userDrawn="1"/>
        </p:nvSpPr>
        <p:spPr>
          <a:xfrm>
            <a:off x="5844286" y="6470650"/>
            <a:ext cx="503435" cy="503238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fld id="{42515290-AED8-4D71-A59C-1657565CB073}" type="slidenum">
              <a:rPr lang="zh-CN" altLang="en-US" sz="1100">
                <a:solidFill>
                  <a:srgbClr val="4BACC6">
                    <a:lumMod val="75000"/>
                  </a:srgbClr>
                </a:solidFill>
              </a:rPr>
            </a:fld>
            <a:endParaRPr lang="zh-CN" altLang="en-US" dirty="0">
              <a:solidFill>
                <a:srgbClr val="4BACC6">
                  <a:lumMod val="75000"/>
                </a:srgbClr>
              </a:solidFill>
            </a:endParaRPr>
          </a:p>
        </p:txBody>
      </p:sp>
      <p:cxnSp>
        <p:nvCxnSpPr>
          <p:cNvPr id="12" name="直接连接符 11"/>
          <p:cNvCxnSpPr/>
          <p:nvPr userDrawn="1"/>
        </p:nvCxnSpPr>
        <p:spPr>
          <a:xfrm flipH="1">
            <a:off x="7105255" y="533400"/>
            <a:ext cx="5000990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3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F9292-3A39-42A9-8D5B-4A7DB903C6CD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slideLayout" Target="../slideLayouts/slideLayout13.xml"/>
  <Relationship Id="rId14" Type="http://schemas.openxmlformats.org/officeDocument/2006/relationships/slideLayout" Target="../slideLayouts/slideLayout14.xml"/>
  <Relationship Id="rId15" Type="http://schemas.openxmlformats.org/officeDocument/2006/relationships/theme" Target="../theme/theme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839" y="274638"/>
            <a:ext cx="1097232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839" y="1600206"/>
            <a:ext cx="1097232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844" y="6356361"/>
            <a:ext cx="2844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40" y="6356361"/>
            <a:ext cx="3860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841" y="6356361"/>
            <a:ext cx="2844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4F6CF27-7155-497F-85EC-38B9BB3FCBBB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image" Target="../media/image2.jpeg"/>
  <Relationship Id="rId2" Type="http://schemas.openxmlformats.org/officeDocument/2006/relationships/slideLayout" Target="../slideLayouts/slideLayout12.xml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image" Target="../media/image2.jpeg"/>
  <Relationship Id="rId2" Type="http://schemas.openxmlformats.org/officeDocument/2006/relationships/slideLayout" Target="../slideLayouts/slideLayout12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image" Target="../media/image2.jpeg"/>
  <Relationship Id="rId2" Type="http://schemas.openxmlformats.org/officeDocument/2006/relationships/slideLayout" Target="../slideLayouts/slideLayout12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image" Target="../media/image2.jpeg"/>
  <Relationship Id="rId2" Type="http://schemas.openxmlformats.org/officeDocument/2006/relationships/slideLayout" Target="../slideLayouts/slideLayout12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0" y="6544311"/>
            <a:ext cx="12192000" cy="314324"/>
          </a:xfrm>
          <a:prstGeom prst="rect">
            <a:avLst/>
          </a:prstGeom>
          <a:solidFill>
            <a:srgbClr val="E2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523306" y="2074172"/>
            <a:ext cx="9664504" cy="450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zh-CN" altLang="en-US" b="1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endParaRPr lang="zh-CN" altLang="en-US" b="1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171349" y="5333256"/>
            <a:ext cx="5597395" cy="416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2800"/>
              </a:lnSpc>
            </a:pPr>
            <a:endParaRPr lang="en-US" altLang="zh-CN" b="1" dirty="0">
              <a:solidFill>
                <a:srgbClr val="4D8FB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微信图片_20220602095544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8291195" y="0"/>
            <a:ext cx="3900805" cy="8947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0" y="6544311"/>
            <a:ext cx="12192000" cy="314324"/>
          </a:xfrm>
          <a:prstGeom prst="rect">
            <a:avLst/>
          </a:prstGeom>
          <a:solidFill>
            <a:srgbClr val="E2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523306" y="2074172"/>
            <a:ext cx="9664504" cy="450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zh-CN" altLang="en-US" b="1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endParaRPr lang="zh-CN" altLang="en-US" b="1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171349" y="5333256"/>
            <a:ext cx="5597395" cy="416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2800"/>
              </a:lnSpc>
            </a:pPr>
            <a:endParaRPr lang="en-US" altLang="zh-CN" b="1" dirty="0">
              <a:solidFill>
                <a:srgbClr val="4D8FB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微信图片_20220602095544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8291195" y="0"/>
            <a:ext cx="3900805" cy="894715"/>
          </a:xfrm>
          <a:prstGeom prst="rect">
            <a:avLst/>
          </a:prstGeom>
        </p:spPr>
      </p:pic>
      <p:sp>
        <p:nvSpPr>
          <p:cNvPr id="7" name="矩形 5"/>
          <p:cNvSpPr>
            <a:spLocks noChangeArrowheads="1"/>
          </p:cNvSpPr>
          <p:nvPr/>
        </p:nvSpPr>
        <p:spPr bwMode="auto">
          <a:xfrm>
            <a:off x="-1" y="547333"/>
            <a:ext cx="523264" cy="949617"/>
          </a:xfrm>
          <a:prstGeom prst="rect">
            <a:avLst/>
          </a:prstGeom>
          <a:solidFill>
            <a:srgbClr val="4D8FB7"/>
          </a:solidFill>
          <a:ln>
            <a:noFill/>
          </a:ln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23240" y="538480"/>
            <a:ext cx="215900" cy="957580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圆角矩形 3"/>
          <p:cNvSpPr/>
          <p:nvPr/>
        </p:nvSpPr>
        <p:spPr bwMode="auto">
          <a:xfrm>
            <a:off x="5159141" y="1535121"/>
            <a:ext cx="5332396" cy="1978532"/>
          </a:xfrm>
          <a:prstGeom prst="roundRect">
            <a:avLst/>
          </a:prstGeom>
          <a:solidFill>
            <a:srgbClr val="FFFFFF"/>
          </a:solidFill>
          <a:ln>
            <a:noFill/>
          </a:ln>
          <a:scene3d>
            <a:camera prst="orthographicFront">
              <a:rot lat="20699999" lon="21599992" rev="0"/>
            </a:camera>
            <a:lightRig rig="threePt" dir="t"/>
          </a:scene3d>
        </p:spPr>
        <p:txBody>
          <a:bodyPr lIns="91389" tIns="45694" rIns="91389" bIns="45694"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0" y="6544311"/>
            <a:ext cx="12192000" cy="314324"/>
          </a:xfrm>
          <a:prstGeom prst="rect">
            <a:avLst/>
          </a:prstGeom>
          <a:solidFill>
            <a:srgbClr val="E2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1171349" y="5333256"/>
            <a:ext cx="5597395" cy="416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2800"/>
              </a:lnSpc>
            </a:pPr>
            <a:endParaRPr lang="en-US" altLang="zh-CN" b="1" dirty="0">
              <a:solidFill>
                <a:srgbClr val="4D8FB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微信图片_20220602095544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8291195" y="0"/>
            <a:ext cx="3900805" cy="894715"/>
          </a:xfrm>
          <a:prstGeom prst="rect">
            <a:avLst/>
          </a:prstGeom>
        </p:spPr>
      </p:pic>
      <p:sp>
        <p:nvSpPr>
          <p:cNvPr id="7" name="矩形 5"/>
          <p:cNvSpPr>
            <a:spLocks noChangeArrowheads="1"/>
          </p:cNvSpPr>
          <p:nvPr/>
        </p:nvSpPr>
        <p:spPr bwMode="auto">
          <a:xfrm>
            <a:off x="-1" y="547333"/>
            <a:ext cx="523264" cy="949617"/>
          </a:xfrm>
          <a:prstGeom prst="rect">
            <a:avLst/>
          </a:prstGeom>
          <a:solidFill>
            <a:srgbClr val="4D8FB7"/>
          </a:solidFill>
          <a:ln>
            <a:noFill/>
          </a:ln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23240" y="538480"/>
            <a:ext cx="215900" cy="957580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0" y="6544311"/>
            <a:ext cx="12192000" cy="314324"/>
          </a:xfrm>
          <a:prstGeom prst="rect">
            <a:avLst/>
          </a:prstGeom>
          <a:solidFill>
            <a:srgbClr val="E2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1171349" y="5333256"/>
            <a:ext cx="5597395" cy="416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2800"/>
              </a:lnSpc>
            </a:pPr>
            <a:endParaRPr lang="en-US" altLang="zh-CN" b="1" dirty="0">
              <a:solidFill>
                <a:srgbClr val="4D8FB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微信图片_20220602095544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8291195" y="0"/>
            <a:ext cx="3900805" cy="894715"/>
          </a:xfrm>
          <a:prstGeom prst="rect">
            <a:avLst/>
          </a:prstGeom>
        </p:spPr>
      </p:pic>
      <p:sp>
        <p:nvSpPr>
          <p:cNvPr id="7" name="矩形 5"/>
          <p:cNvSpPr>
            <a:spLocks noChangeArrowheads="1"/>
          </p:cNvSpPr>
          <p:nvPr/>
        </p:nvSpPr>
        <p:spPr bwMode="auto">
          <a:xfrm>
            <a:off x="-1" y="547333"/>
            <a:ext cx="523264" cy="949617"/>
          </a:xfrm>
          <a:prstGeom prst="rect">
            <a:avLst/>
          </a:prstGeom>
          <a:solidFill>
            <a:srgbClr val="4D8FB7"/>
          </a:solidFill>
          <a:ln>
            <a:noFill/>
          </a:ln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23240" y="538480"/>
            <a:ext cx="215900" cy="957580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FF"/>
        </a:solidFill>
        <a:ln>
          <a:noFill/>
        </a:ln>
        <a:scene3d>
          <a:camera prst="orthographicFront">
            <a:rot lat="20699999" lon="21599992" rev="0"/>
          </a:camera>
          <a:lightRig rig="threePt" dir="t"/>
        </a:scene3d>
      </a:spPr>
      <a:bodyPr lIns="91389" tIns="45694" rIns="91389" bIns="45694" anchor="ctr"/>
      <a:lstStyle>
        <a:defPPr marL="0" marR="0" indent="0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kern="0" cap="none" spc="0" normalizeH="0" baseline="0" noProof="0">
            <a:ln>
              <a:noFill/>
            </a:ln>
            <a:solidFill>
              <a:sysClr val="windowText" lastClr="000000"/>
            </a:solidFill>
            <a:effectLst/>
            <a:uLnTx/>
            <a:uFillTx/>
          </a:defRPr>
        </a:defPPr>
      </a:lst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WPS 演示</Application>
  <PresentationFormat>自定义</PresentationFormat>
  <Paragraphs>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Calibri</vt:lpstr>
      <vt:lpstr>微软雅黑</vt:lpstr>
      <vt:lpstr>Calibri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2013-07-01T03:05:00Z</dcterms:created>
  <dc:creator>陈志磊</dc:creator>
  <lastModifiedBy>童小云</lastModifiedBy>
  <lastPrinted>2013-07-01T03:05:00Z</lastPrinted>
  <dcterms:modified xsi:type="dcterms:W3CDTF">2022-08-08T08:44:16Z</dcterms:modified>
  <revision>1118</revision>
  <dc:title>PowerPoint 演示文稿</dc:title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02B15FE6787D4477B8C2850BDDE86B65</vt:lpwstr>
  </property>
  <property fmtid="{D5CDD505-2E9C-101B-9397-08002B2CF9AE}" pid="3" name="KSOProductBuildVer">
    <vt:lpwstr>2052-11.8.2.9022</vt:lpwstr>
  </property>
</Properties>
</file>